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1" d="100"/>
          <a:sy n="71" d="100"/>
        </p:scale>
        <p:origin x="7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7715A57-3BFF-F84B-BE35-3C232A1F56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19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F21E2A4-60E0-464A-8A79-7CF07BBB8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99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199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6E2A3-1E4B-AF40-8E77-5C90EB41949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892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2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113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6ABC4-0BB2-9D46-804E-81DBCF8D330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502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172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C530-1043-264E-9FF7-22DA1C040EF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317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4F14-BB88-4640-BAA1-E91159D81BF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834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7A5A-E120-0B49-B5FD-E5F716874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86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2505-5EFA-CA44-A778-86788042470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151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168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750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89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00324" y="742662"/>
            <a:ext cx="7918450" cy="2686338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一般社団法人日本歯科医学教育学会</a:t>
            </a:r>
            <a:b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総会および学術大会</a:t>
            </a:r>
            <a:b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利益相反の有無</a:t>
            </a:r>
            <a:b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071562" y="4417512"/>
            <a:ext cx="7459489" cy="16002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ja-JP" altLang="en-US" sz="2800" b="1" dirty="0">
                <a:latin typeface="ヒラギノ角ゴ Pro W3"/>
                <a:ea typeface="ヒラギノ角ゴ Pro W3"/>
                <a:cs typeface="ヒラギノ角ゴ Pro W3"/>
              </a:rPr>
              <a:t>演題発表に関連し，申告すべき利益相反関係にある団体などはありません。　</a:t>
            </a:r>
            <a:endParaRPr lang="en-US" altLang="ja-JP" sz="2800" b="1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i="1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8039100" y="8335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01934" y="537372"/>
            <a:ext cx="8358829" cy="30498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70822" y="199234"/>
            <a:ext cx="8792308" cy="63020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6" ma:contentTypeDescription="新しいドキュメントを作成します。" ma:contentTypeScope="" ma:versionID="366ab4ca18528600fc4047ff36c3ecc6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3a410647d0636fe92b0f6d163fbd44f7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92fb841-3ae9-4f4b-832b-2f860ab102cc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3a22c4-0715-4563-8016-6da1f84ab103" xsi:nil="true"/>
    <lcf76f155ced4ddcb4097134ff3c332f xmlns="24f53fc4-3cd8-433b-aeb0-e48e9dfe8a2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1D2B6F-DE64-4EC9-9134-82472DCF7980}"/>
</file>

<file path=customXml/itemProps2.xml><?xml version="1.0" encoding="utf-8"?>
<ds:datastoreItem xmlns:ds="http://schemas.openxmlformats.org/officeDocument/2006/customXml" ds:itemID="{6AE8568C-66D7-434D-91F6-1CD3CE9CD3D0}"/>
</file>

<file path=customXml/itemProps3.xml><?xml version="1.0" encoding="utf-8"?>
<ds:datastoreItem xmlns:ds="http://schemas.openxmlformats.org/officeDocument/2006/customXml" ds:itemID="{6F8BFE8A-694C-435B-BE3A-B098029A65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50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 W3</vt:lpstr>
      <vt:lpstr>Arial</vt:lpstr>
      <vt:lpstr>Calibri</vt:lpstr>
      <vt:lpstr>Times New Roman</vt:lpstr>
      <vt:lpstr>Office ​​テーマ</vt:lpstr>
      <vt:lpstr>一般社団法人日本歯科医学教育学会 総会および学術大会 利益相反の有無  発表者名：（全員の氏名）</vt:lpstr>
    </vt:vector>
  </TitlesOfParts>
  <Company>日本歯科医学教育学会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利益相反自己申告書(様式2)</dc:title>
  <dc:subject>利益相反自己申告書(様式2)</dc:subject>
  <dc:creator>一般社団法人日本歯科医学教育学会</dc:creator>
  <cp:lastModifiedBy>中山 祐紀子</cp:lastModifiedBy>
  <cp:revision>91</cp:revision>
  <dcterms:created xsi:type="dcterms:W3CDTF">2012-10-28T07:41:42Z</dcterms:created>
  <dcterms:modified xsi:type="dcterms:W3CDTF">2020-06-22T07:43:06Z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0x0101009B4075DCE771364483A845EABB364160</vt:lpwstr>
  </property>
</Properties>
</file>